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8" r:id="rId6"/>
    <p:sldId id="258" r:id="rId7"/>
    <p:sldId id="259" r:id="rId8"/>
    <p:sldId id="260" r:id="rId9"/>
    <p:sldId id="269" r:id="rId10"/>
    <p:sldId id="261" r:id="rId11"/>
    <p:sldId id="262" r:id="rId12"/>
    <p:sldId id="270" r:id="rId13"/>
    <p:sldId id="263" r:id="rId14"/>
    <p:sldId id="264" r:id="rId15"/>
    <p:sldId id="265" r:id="rId16"/>
    <p:sldId id="266" r:id="rId17"/>
    <p:sldId id="267" r:id="rId18"/>
  </p:sldIdLst>
  <p:sldSz cx="12192000" cy="6858000"/>
  <p:notesSz cx="6858000" cy="12192000"/>
  <p:custDataLst>
    <p:tags r:id="rId22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3b27a18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能源的开发与国家能源安全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b27a18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能源的开发与国家能源安全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eedfd26d1ad71e6879b#tid=68f760b07a4d3800093b1a9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 选择性必修3  资源、环境与国家安全  RJ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_1#0038ed7c2?pid=47230d68e&amp;color=0,0,0&amp;vtp=1&amp;bt=1&amp;bbb=1&amp;hb=1"/>
          <p:cNvSpPr/>
          <p:nvPr/>
        </p:nvSpPr>
        <p:spPr>
          <a:xfrm>
            <a:off x="722376" y="1005840"/>
            <a:ext cx="10753344" cy="17702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[安徽百校大联考2024模拟预测]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阅读图文材料，完成下列要求。（10分）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四川省甘孜藏族自治州雅江县雅砻江抽水蓄能电站开工建设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该项目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依托四川省两河口水电站水库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上库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和下游牙根一级水电站水库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扩建可逆式机组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形成兼有抽水蓄能和径流发电功能的两河口混合式抽水蓄能电站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8_2#0038ed7c2?htil=1&amp;pid=47230d68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83517" y="2912618"/>
            <a:ext cx="4251960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8_3#0038ed7c2?htil=1&amp;pid=47230d68e&amp;color=0,0,0&amp;vtp=1&amp;bbb=1&amp;hb=1"/>
          <p:cNvSpPr/>
          <p:nvPr/>
        </p:nvSpPr>
        <p:spPr>
          <a:xfrm>
            <a:off x="722376" y="2837815"/>
            <a:ext cx="6373368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两河口混合式抽水蓄能电站建成后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将与柯拉光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伏电站组成全球最大的水光互补电站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柯拉光伏电站位于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川西高原雅江县柯拉乡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4000~4600m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占用土地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面积大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与当地土地利用规划不协调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当地探索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光伏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+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N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模式有效解决了该矛盾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_1#8caa2a762?pid=0038ed7c2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（1）举例说明“光伏+N”模式是如何有效解决土地利用规划不协调这一问题的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。（举一例并说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明原因得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1分，共4分）</a:t>
            </a:r>
            <a:endParaRPr lang="en-US" altLang="zh-CN" sz="2000" dirty="0"/>
          </a:p>
        </p:txBody>
      </p:sp>
      <p:sp>
        <p:nvSpPr>
          <p:cNvPr id="3" name="QO_5_AN.10_1#8caa2a762?vop=1&amp;pid=0038ed7c2&amp;color=0,0,0&amp;vtp=1&amp;bbb=1&amp;hb=1"/>
          <p:cNvSpPr/>
          <p:nvPr/>
        </p:nvSpPr>
        <p:spPr>
          <a:xfrm>
            <a:off x="722376" y="1916684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“光伏+牧业”，光伏组件下方预留牛羊放牧空间，实现“牧光”互补；（1分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）“光伏+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基础设施提升”，通过电站项目建设，带动当地道路等基础设施建设；（1分）“光伏+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就业”，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创造就业机会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，增加就业；（1分）“光伏+旅游业”，发展乡村旅游业，促进经济发展。（1分）</a:t>
            </a:r>
            <a:endParaRPr lang="en-US" altLang="zh-CN" sz="2000" dirty="0"/>
          </a:p>
        </p:txBody>
      </p:sp>
      <p:sp>
        <p:nvSpPr>
          <p:cNvPr id="4" name="QO_5_AS.11_1#8caa2a762?vop=1&amp;pid=0038ed7c2&amp;color=0,0,0&amp;vtp=1&amp;bbb=1&amp;hb=1"/>
          <p:cNvSpPr/>
          <p:nvPr/>
        </p:nvSpPr>
        <p:spPr>
          <a:xfrm>
            <a:off x="722376" y="3324479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本题考查能源开发措施及意义。通过发展“光伏+N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”解决土地利用规划不协调这一问题需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要因地制宜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，如：当地为重要牧区，可以发展“光伏+牧业”，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光伏组件下方预留牛羊放牧空间，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“牧光”互补；当地海拔高，地形起伏大，“光伏+基础设施提升”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可以通过电站项目建设，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带动当地道路等基础设施建设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，促进经济发展；当地经济水平较低，就业机会少，“光伏+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就业”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即利用工程建设创造就业机会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，增加就业；该地地理环境独具特色，旅游资源丰富，“光伏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+旅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游业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”发展乡村旅游业，促进经济发展。【综合分析类】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524765c8c?pid=0038ed7c2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（2）论述水光互补电站建设对国家安全产生的影响。（要求角度全面，逻辑清晰，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表述准确）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6分）</a:t>
            </a:r>
            <a:endParaRPr lang="en-US" altLang="zh-CN" sz="2000" dirty="0"/>
          </a:p>
        </p:txBody>
      </p:sp>
      <p:sp>
        <p:nvSpPr>
          <p:cNvPr id="3" name="QO_5_AN.13_1#524765c8c?vop=1&amp;pid=0038ed7c2&amp;color=0,0,0&amp;vtp=1&amp;bbb=1&amp;hb=1"/>
          <p:cNvSpPr/>
          <p:nvPr/>
        </p:nvSpPr>
        <p:spPr>
          <a:xfrm>
            <a:off x="722376" y="1916684"/>
            <a:ext cx="10753344" cy="2685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短期内，工程建设可能会破坏生态环境；（1分）长远看，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水光互补电站可以提供稳定、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充足的能源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，减少化石能源的开发，减少生态破坏，有利于维护生态安全；（1分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）优化能源消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费结构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，减少环境污染，维护环境安全；（1分）将光伏发电调整为平滑、稳定的优质电源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进水光能源开发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，保障能源安全；（1分）作为西电东送的输出地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，为长江经济带提供充足的电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，助力长江经济带经济发展，维护经济安全；（1分）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有利于当地经济社会发展和乡村振兴，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维护社会安全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4_1#524765c8c?vop=1&amp;pid=0038ed7c2&amp;color=0,0,0&amp;vtp=1&amp;bt=1&amp;bbb=1&amp;hb=1"/>
          <p:cNvSpPr/>
          <p:nvPr/>
        </p:nvSpPr>
        <p:spPr>
          <a:xfrm>
            <a:off x="722376" y="100584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本题考查资源安全对国家安全的影响。短期内，工程建设可能会破坏当地生态环境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；长远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，水光互补电站可以提供稳定、充足的能源，减少化石能源的开发，减少生态破坏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，有利于维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护生态安全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；水能、太阳能都是清洁能源，大规模开发可以减少化石能源的使用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，优化能源消费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，减少环境污染，维护环境安全；将光伏发电调整为平滑、稳定的优质电源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，促进水光能源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开发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，保障能源安全；通过西电东送工程，将电能送往我国东部经济发达地区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，为长江经济带提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供充足的电能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，助力长江经济带经济发展，维护经济安全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；水光互补电站建设会带动该地区相关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，带动基础设施建设，推动当地社会经济发展，推进乡村振兴，维护社会安全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。【影响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意义类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7230d68e.fixed?pid=3b27a186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47230d68e.fixed?pid=3b27a186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能源的开发与国家能源安全</a:t>
            </a:r>
            <a:endParaRPr lang="en-US" altLang="zh-CN" sz="4400" dirty="0"/>
          </a:p>
        </p:txBody>
      </p:sp>
      <p:pic>
        <p:nvPicPr>
          <p:cNvPr id="4" name="C_3#47230d68e.fixed?pid=3b27a186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7230d68e.fixed?pid=3b27a186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660c56f65?pid=47230d68e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[江苏无锡2025高二期末]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采冶史近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年的湖北大冶市因资源枯竭探索转型道路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年启动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全球首个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绿电绿氢制储加用一体化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氢能矿场项目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该项目利用尾矿库建设光伏电站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电解水制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氢并储存于地下岩穴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实现矿用设备氢能化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调节能源供需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下图为该项目工程示意图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1_2#660c56f65?pid=47230d68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897886"/>
            <a:ext cx="4882896" cy="32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924bea591?pid=660c56f6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1.该氢能矿场项目中，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光伏电站的主要作用是(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2_2#924bea591.choices?pid=660c56f65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.提供绿电用于制氢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.减少尾矿库水土流失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C.减缓局部热岛效应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.吸引新能源产业投资</a:t>
            </a:r>
            <a:endParaRPr lang="en-US" altLang="zh-CN" sz="2000" dirty="0"/>
          </a:p>
        </p:txBody>
      </p:sp>
      <p:sp>
        <p:nvSpPr>
          <p:cNvPr id="4" name="QC_5_AN.3_1#924bea591.bracket?pid=660c56f65&amp;color=0,0,0&amp;vpa=1&amp;vtp=1"/>
          <p:cNvSpPr/>
          <p:nvPr/>
        </p:nvSpPr>
        <p:spPr>
          <a:xfrm>
            <a:off x="5959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924bea591?vop=1&amp;pid=660c56f65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本题考查能源资源的开发与利用。光伏电站利用太阳能发电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，产生的绿色电力可以为电解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水制氢提供能源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，使制氢过程更加清洁、低碳，A正确；光伏电站主要功能是发电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，并不能减少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尾矿库的水土流失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，B错误；光伏电站对减缓局部热岛效应的作用较小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，且不是该项目建设光伏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电站的主要目的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，C错误；光伏电站能在一定程度上展示新能源应用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，但这是从产业发展和招商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角度的作用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，并非在该氢能矿场项目中的主要作用，D错误。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2dba7f69f?pid=660c56f6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该项目的实施对区域可持续发展的主要意义是(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2dba7f69f.bracket?pid=660c56f65&amp;color=0,0,0&amp;vpa=2&amp;vtp=1"/>
          <p:cNvSpPr/>
          <p:nvPr/>
        </p:nvSpPr>
        <p:spPr>
          <a:xfrm>
            <a:off x="6213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2dba7f69f.choices?pid=660c56f65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.彻底解决矿产资源枯竭问题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.提高传统重卡运输效率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.优化能源结构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，减少碳排放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.增加矿产资源的出口量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2dba7f69f?vop=1&amp;pid=660c56f65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本题考查我国未来能源需求与能源安全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。氢能矿场项目并不能彻底解决矿产资源枯竭的问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，A错误；氢能矿场项目跟提高传统重卡的运输效率无关，B错误；氢气是清洁能源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，氢能矿场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项目会增加氢气的使用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，减少化石燃料的使用，优化能源结构，减少碳排放，C正确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；该项目只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是实现矿用设备氢能化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，并不会增加矿产资源的出口量，D错误。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ags/tag1.xml><?xml version="1.0" encoding="utf-8"?>
<p:tagLst xmlns:p="http://schemas.openxmlformats.org/presentationml/2006/main">
  <p:tag name="COMMONDATA" val="eyJoZGlkIjoiM2I0M2MzOGQ3NmU0NTg4Mzk5MjA4ZWEwYmExYTg0Mzc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1931</Words>
  <Application>WPS 演示</Application>
  <PresentationFormat>宽屏</PresentationFormat>
  <Paragraphs>80</Paragraphs>
  <Slides>15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未登录</cp:lastModifiedBy>
  <cp:revision>4</cp:revision>
  <dcterms:created xsi:type="dcterms:W3CDTF">2025-10-22T05:13:00Z</dcterms:created>
  <dcterms:modified xsi:type="dcterms:W3CDTF">2025-10-23T07:42:24Z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9AEFA2C0B38F422F8DD602D2D884A9CA_12</vt:lpwstr>
  </property>
  <property fmtid="{D5CDD505-2E9C-101B-9397-08002B2CF9AE}" pid="3" name="KSOProductBuildVer">
    <vt:lpwstr>2052-11.1.0.14309</vt:lpwstr>
  </property>
</Properties>
</file>